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904" r:id="rId2"/>
    <p:sldId id="268" r:id="rId3"/>
    <p:sldId id="905" r:id="rId4"/>
    <p:sldId id="906" r:id="rId5"/>
    <p:sldId id="907" r:id="rId6"/>
    <p:sldId id="908" r:id="rId7"/>
    <p:sldId id="32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3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6" roundtripDataSignature="AMtx7mgRx3enGPf4gv0g9DzoznXmhP4O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67"/>
    <a:srgbClr val="0F7297"/>
    <a:srgbClr val="19687F"/>
    <a:srgbClr val="2690AE"/>
    <a:srgbClr val="223363"/>
    <a:srgbClr val="7E7E7E"/>
    <a:srgbClr val="FF00FF"/>
    <a:srgbClr val="FFFFFF"/>
    <a:srgbClr val="182A5C"/>
    <a:srgbClr val="00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A996A1-F82E-43ED-9934-F1D93A532D02}">
  <a:tblStyle styleId="{09A996A1-F82E-43ED-9934-F1D93A532D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7EE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EEF1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72B970-4FC8-4F3A-8201-2EB52956A62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F1"/>
          </a:solidFill>
        </a:fill>
      </a:tcStyle>
    </a:wholeTbl>
    <a:band1H>
      <a:tcTxStyle/>
      <a:tcStyle>
        <a:tcBdr/>
        <a:fill>
          <a:solidFill>
            <a:srgbClr val="CBDBE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BE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9585D6-3B4F-4F13-ACCB-61ED233E6B7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4D52131-871A-4451-9223-ED37F17708CA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>
        <p:guide pos="3840"/>
        <p:guide orient="horz" pos="21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70" Type="http://schemas.openxmlformats.org/officeDocument/2006/relationships/tableStyles" Target="tableStyles.xml"/><Relationship Id="rId3" Type="http://schemas.openxmlformats.org/officeDocument/2006/relationships/slide" Target="slides/slide2.xml"/><Relationship Id="rId366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69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36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6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37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25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36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47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9" name="Google Shape;829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9741" y="5688297"/>
            <a:ext cx="7850312" cy="840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6" name="Google Shape;16;p233"/>
          <p:cNvPicPr preferRelativeResize="0"/>
          <p:nvPr/>
        </p:nvPicPr>
        <p:blipFill rotWithShape="1">
          <a:blip r:embed="rId3">
            <a:alphaModFix/>
          </a:blip>
          <a:srcRect r="1914"/>
          <a:stretch/>
        </p:blipFill>
        <p:spPr>
          <a:xfrm>
            <a:off x="8501653" y="3748928"/>
            <a:ext cx="3690347" cy="310907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3"/>
          <p:cNvSpPr txBox="1">
            <a:spLocks noGrp="1"/>
          </p:cNvSpPr>
          <p:nvPr>
            <p:ph type="ctrTitle"/>
          </p:nvPr>
        </p:nvSpPr>
        <p:spPr>
          <a:xfrm>
            <a:off x="439738" y="1370803"/>
            <a:ext cx="113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3"/>
          <p:cNvSpPr txBox="1">
            <a:spLocks noGrp="1"/>
          </p:cNvSpPr>
          <p:nvPr>
            <p:ph type="subTitle" idx="1"/>
          </p:nvPr>
        </p:nvSpPr>
        <p:spPr>
          <a:xfrm>
            <a:off x="439738" y="2526946"/>
            <a:ext cx="11340000" cy="127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33"/>
          <p:cNvSpPr txBox="1">
            <a:spLocks noGrp="1"/>
          </p:cNvSpPr>
          <p:nvPr>
            <p:ph type="body" idx="2"/>
          </p:nvPr>
        </p:nvSpPr>
        <p:spPr>
          <a:xfrm>
            <a:off x="439739" y="3882028"/>
            <a:ext cx="862044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 b="1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3"/>
          <p:cNvSpPr txBox="1">
            <a:spLocks noGrp="1"/>
          </p:cNvSpPr>
          <p:nvPr>
            <p:ph type="body" idx="3"/>
          </p:nvPr>
        </p:nvSpPr>
        <p:spPr>
          <a:xfrm>
            <a:off x="439739" y="5277226"/>
            <a:ext cx="8620442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2D67"/>
              </a:buClr>
              <a:buSzPts val="1200"/>
              <a:buNone/>
              <a:defRPr sz="1200" b="0">
                <a:solidFill>
                  <a:srgbClr val="122D6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3"/>
          <p:cNvSpPr txBox="1">
            <a:spLocks noGrp="1"/>
          </p:cNvSpPr>
          <p:nvPr>
            <p:ph type="body" idx="4"/>
          </p:nvPr>
        </p:nvSpPr>
        <p:spPr>
          <a:xfrm>
            <a:off x="439739" y="4980977"/>
            <a:ext cx="8620442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2D67"/>
              </a:buClr>
              <a:buSzPts val="1200"/>
              <a:buNone/>
              <a:defRPr sz="1200" b="1">
                <a:solidFill>
                  <a:srgbClr val="122D6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33"/>
          <p:cNvSpPr txBox="1">
            <a:spLocks noGrp="1"/>
          </p:cNvSpPr>
          <p:nvPr>
            <p:ph type="body" idx="5"/>
          </p:nvPr>
        </p:nvSpPr>
        <p:spPr>
          <a:xfrm>
            <a:off x="439739" y="4264521"/>
            <a:ext cx="8620442" cy="62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500" b="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1625" y="196414"/>
            <a:ext cx="3550138" cy="85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4"/>
          <p:cNvSpPr txBox="1">
            <a:spLocks noGrp="1"/>
          </p:cNvSpPr>
          <p:nvPr>
            <p:ph type="body" idx="1"/>
          </p:nvPr>
        </p:nvSpPr>
        <p:spPr>
          <a:xfrm>
            <a:off x="426000" y="113996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34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4"/>
          <p:cNvSpPr txBox="1">
            <a:spLocks noGrp="1"/>
          </p:cNvSpPr>
          <p:nvPr>
            <p:ph type="body" idx="2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4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F8F8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4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30" name="Google Shape;30;p2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0938" y="141550"/>
            <a:ext cx="2178558" cy="56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without logo)">
  <p:cSld name="Content Slide (without logo)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9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11340000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39"/>
          <p:cNvSpPr txBox="1"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39"/>
          <p:cNvSpPr txBox="1">
            <a:spLocks noGrp="1"/>
          </p:cNvSpPr>
          <p:nvPr>
            <p:ph type="body" idx="2"/>
          </p:nvPr>
        </p:nvSpPr>
        <p:spPr>
          <a:xfrm>
            <a:off x="426000" y="670693"/>
            <a:ext cx="11342138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9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F8F8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9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3" name="Google Shape;53;p237">
            <a:extLst>
              <a:ext uri="{FF2B5EF4-FFF2-40B4-BE49-F238E27FC236}">
                <a16:creationId xmlns:a16="http://schemas.microsoft.com/office/drawing/2014/main" id="{1184E05F-CEE4-4447-A146-DDE9E627AC3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790938" y="141550"/>
            <a:ext cx="2178558" cy="56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1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1"/>
          <p:cNvSpPr txBox="1">
            <a:spLocks noGrp="1"/>
          </p:cNvSpPr>
          <p:nvPr>
            <p:ph type="body" idx="1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F8F8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61" name="Google Shape;61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0938" y="141550"/>
            <a:ext cx="2178558" cy="562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47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2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11340000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None/>
              <a:defRPr sz="2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2"/>
          <p:cNvSpPr txBox="1"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2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2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orient="horz" pos="2387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754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39738" y="1370803"/>
            <a:ext cx="113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de-AT" dirty="0">
                <a:solidFill>
                  <a:srgbClr val="0F7297"/>
                </a:solidFill>
              </a:rPr>
              <a:t>Name of </a:t>
            </a:r>
            <a:r>
              <a:rPr lang="de-AT" dirty="0" err="1">
                <a:solidFill>
                  <a:srgbClr val="0F7297"/>
                </a:solidFill>
              </a:rPr>
              <a:t>organisation</a:t>
            </a:r>
            <a:endParaRPr dirty="0">
              <a:solidFill>
                <a:srgbClr val="0F7297"/>
              </a:solidFill>
            </a:endParaRPr>
          </a:p>
        </p:txBody>
      </p:sp>
      <p:sp>
        <p:nvSpPr>
          <p:cNvPr id="75" name="Google Shape;75;p1"/>
          <p:cNvSpPr txBox="1">
            <a:spLocks noGrp="1"/>
          </p:cNvSpPr>
          <p:nvPr>
            <p:ph type="body" idx="2"/>
          </p:nvPr>
        </p:nvSpPr>
        <p:spPr>
          <a:xfrm>
            <a:off x="439739" y="3882028"/>
            <a:ext cx="862044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de-AT" dirty="0" err="1">
                <a:solidFill>
                  <a:srgbClr val="122D67"/>
                </a:solidFill>
              </a:rPr>
              <a:t>Author</a:t>
            </a:r>
            <a:r>
              <a:rPr lang="de-AT" dirty="0">
                <a:solidFill>
                  <a:srgbClr val="122D67"/>
                </a:solidFill>
              </a:rPr>
              <a:t> Name</a:t>
            </a:r>
            <a:endParaRPr dirty="0">
              <a:solidFill>
                <a:srgbClr val="122D67"/>
              </a:solidFill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body" idx="5"/>
          </p:nvPr>
        </p:nvSpPr>
        <p:spPr>
          <a:xfrm>
            <a:off x="439739" y="4264521"/>
            <a:ext cx="8620442" cy="62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</a:pPr>
            <a:r>
              <a:rPr lang="de-AT" dirty="0" err="1">
                <a:solidFill>
                  <a:srgbClr val="122D67"/>
                </a:solidFill>
              </a:rPr>
              <a:t>Function</a:t>
            </a:r>
            <a:r>
              <a:rPr lang="de-AT" dirty="0">
                <a:solidFill>
                  <a:srgbClr val="122D67"/>
                </a:solidFill>
              </a:rPr>
              <a:t>/Organisation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body" idx="1"/>
          </p:nvPr>
        </p:nvSpPr>
        <p:spPr>
          <a:xfrm>
            <a:off x="426000" y="113996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</a:pPr>
            <a:r>
              <a:rPr lang="de-AT" i="1" dirty="0">
                <a:solidFill>
                  <a:srgbClr val="FF0000"/>
                </a:solidFill>
              </a:rPr>
              <a:t>Enter </a:t>
            </a:r>
            <a:r>
              <a:rPr lang="de-AT" i="1" dirty="0" err="1">
                <a:solidFill>
                  <a:srgbClr val="FF0000"/>
                </a:solidFill>
              </a:rPr>
              <a:t>text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here</a:t>
            </a:r>
            <a:r>
              <a:rPr lang="de-AT" i="1" dirty="0">
                <a:solidFill>
                  <a:srgbClr val="FF0000"/>
                </a:solidFill>
              </a:rPr>
              <a:t> (</a:t>
            </a:r>
            <a:r>
              <a:rPr lang="it-IT" i="1" dirty="0">
                <a:solidFill>
                  <a:srgbClr val="FF0000"/>
                </a:solidFill>
              </a:rPr>
              <a:t>max. 500 </a:t>
            </a:r>
            <a:r>
              <a:rPr lang="it-IT" i="1" dirty="0" err="1">
                <a:solidFill>
                  <a:srgbClr val="FF0000"/>
                </a:solidFill>
              </a:rPr>
              <a:t>characters</a:t>
            </a:r>
            <a:r>
              <a:rPr lang="it-IT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None/>
            </a:pPr>
            <a:r>
              <a:rPr lang="en-GB" dirty="0"/>
              <a:t>Description of the organisation</a:t>
            </a:r>
            <a:endParaRPr dirty="0"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2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de-AT" dirty="0"/>
              <a:t>Enter </a:t>
            </a:r>
            <a:r>
              <a:rPr lang="de-AT" dirty="0" err="1"/>
              <a:t>subtitle</a:t>
            </a:r>
            <a:r>
              <a:rPr lang="de-AT" dirty="0"/>
              <a:t> </a:t>
            </a:r>
            <a:r>
              <a:rPr lang="de-AT" dirty="0" err="1"/>
              <a:t>here</a:t>
            </a:r>
            <a:endParaRPr dirty="0"/>
          </a:p>
        </p:txBody>
      </p:sp>
      <p:sp>
        <p:nvSpPr>
          <p:cNvPr id="198" name="Google Shape;198;p13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PlatformUptake.eu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E60B6531-5104-4518-8D7E-4EEF0F331E69}"/>
              </a:ext>
            </a:extLst>
          </p:cNvPr>
          <p:cNvSpPr/>
          <p:nvPr/>
        </p:nvSpPr>
        <p:spPr>
          <a:xfrm>
            <a:off x="9932565" y="5244971"/>
            <a:ext cx="1674043" cy="9461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of the </a:t>
            </a:r>
            <a:r>
              <a:rPr lang="it-IT" sz="2000" i="1" dirty="0" err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endParaRPr lang="it-IT" sz="2000" i="1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body" idx="1"/>
          </p:nvPr>
        </p:nvSpPr>
        <p:spPr>
          <a:xfrm>
            <a:off x="426000" y="113996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</a:pPr>
            <a:r>
              <a:rPr lang="de-AT" i="1" dirty="0">
                <a:solidFill>
                  <a:srgbClr val="FF0000"/>
                </a:solidFill>
              </a:rPr>
              <a:t>Enter </a:t>
            </a:r>
            <a:r>
              <a:rPr lang="de-AT" i="1" dirty="0" err="1">
                <a:solidFill>
                  <a:srgbClr val="FF0000"/>
                </a:solidFill>
              </a:rPr>
              <a:t>text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here</a:t>
            </a:r>
            <a:r>
              <a:rPr lang="de-AT" i="1" dirty="0">
                <a:solidFill>
                  <a:srgbClr val="FF0000"/>
                </a:solidFill>
              </a:rPr>
              <a:t> (</a:t>
            </a:r>
            <a:r>
              <a:rPr lang="it-IT" i="1" dirty="0">
                <a:solidFill>
                  <a:srgbClr val="FF0000"/>
                </a:solidFill>
              </a:rPr>
              <a:t>max. 500 </a:t>
            </a:r>
            <a:r>
              <a:rPr lang="it-IT" i="1" dirty="0" err="1">
                <a:solidFill>
                  <a:srgbClr val="FF0000"/>
                </a:solidFill>
              </a:rPr>
              <a:t>characters</a:t>
            </a:r>
            <a:r>
              <a:rPr lang="it-IT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None/>
            </a:pPr>
            <a:r>
              <a:rPr lang="en-US" dirty="0"/>
              <a:t>Cooperation idea (if applicable)</a:t>
            </a:r>
            <a:endParaRPr dirty="0"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2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de-AT" dirty="0"/>
              <a:t>Enter </a:t>
            </a:r>
            <a:r>
              <a:rPr lang="de-AT" dirty="0" err="1"/>
              <a:t>subtitle</a:t>
            </a:r>
            <a:r>
              <a:rPr lang="de-AT" dirty="0"/>
              <a:t> </a:t>
            </a:r>
            <a:r>
              <a:rPr lang="de-AT" dirty="0" err="1"/>
              <a:t>here</a:t>
            </a:r>
            <a:endParaRPr dirty="0"/>
          </a:p>
        </p:txBody>
      </p:sp>
      <p:sp>
        <p:nvSpPr>
          <p:cNvPr id="198" name="Google Shape;198;p13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PlatformUptake.eu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E60B6531-5104-4518-8D7E-4EEF0F331E69}"/>
              </a:ext>
            </a:extLst>
          </p:cNvPr>
          <p:cNvSpPr/>
          <p:nvPr/>
        </p:nvSpPr>
        <p:spPr>
          <a:xfrm>
            <a:off x="9882231" y="5201175"/>
            <a:ext cx="1724377" cy="9899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of the </a:t>
            </a:r>
            <a:r>
              <a:rPr lang="it-IT" sz="2000" i="1" dirty="0" err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endParaRPr lang="it-IT" sz="2000" i="1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8">
            <a:extLst>
              <a:ext uri="{FF2B5EF4-FFF2-40B4-BE49-F238E27FC236}">
                <a16:creationId xmlns:a16="http://schemas.microsoft.com/office/drawing/2014/main" id="{00A96B6A-B1EF-4898-B463-3A4BF27ADA1B}"/>
              </a:ext>
            </a:extLst>
          </p:cNvPr>
          <p:cNvSpPr txBox="1"/>
          <p:nvPr/>
        </p:nvSpPr>
        <p:spPr>
          <a:xfrm>
            <a:off x="426000" y="1748461"/>
            <a:ext cx="1117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Please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specify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the area of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cooperation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(e.g.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integrated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care, indipendent and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connected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living, inclusive living)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you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are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looking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for.</a:t>
            </a:r>
          </a:p>
        </p:txBody>
      </p:sp>
    </p:spTree>
    <p:extLst>
      <p:ext uri="{BB962C8B-B14F-4D97-AF65-F5344CB8AC3E}">
        <p14:creationId xmlns:p14="http://schemas.microsoft.com/office/powerpoint/2010/main" val="344027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body" idx="1"/>
          </p:nvPr>
        </p:nvSpPr>
        <p:spPr>
          <a:xfrm>
            <a:off x="426000" y="113996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</a:pPr>
            <a:r>
              <a:rPr lang="de-AT" i="1" dirty="0">
                <a:solidFill>
                  <a:srgbClr val="FF0000"/>
                </a:solidFill>
              </a:rPr>
              <a:t>Enter </a:t>
            </a:r>
            <a:r>
              <a:rPr lang="de-AT" i="1" dirty="0" err="1">
                <a:solidFill>
                  <a:srgbClr val="FF0000"/>
                </a:solidFill>
              </a:rPr>
              <a:t>text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here</a:t>
            </a:r>
            <a:r>
              <a:rPr lang="de-AT" i="1" dirty="0">
                <a:solidFill>
                  <a:srgbClr val="FF0000"/>
                </a:solidFill>
              </a:rPr>
              <a:t> (</a:t>
            </a:r>
            <a:r>
              <a:rPr lang="it-IT" i="1" dirty="0">
                <a:solidFill>
                  <a:srgbClr val="FF0000"/>
                </a:solidFill>
              </a:rPr>
              <a:t>max. 500 </a:t>
            </a:r>
            <a:r>
              <a:rPr lang="it-IT" i="1" dirty="0" err="1">
                <a:solidFill>
                  <a:srgbClr val="FF0000"/>
                </a:solidFill>
              </a:rPr>
              <a:t>characters</a:t>
            </a:r>
            <a:r>
              <a:rPr lang="it-IT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None/>
            </a:pPr>
            <a:r>
              <a:rPr lang="en-US" dirty="0"/>
              <a:t>Expertise request (if applicable)</a:t>
            </a:r>
            <a:endParaRPr dirty="0"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2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de-AT" dirty="0"/>
              <a:t>Enter </a:t>
            </a:r>
            <a:r>
              <a:rPr lang="de-AT" dirty="0" err="1"/>
              <a:t>subtitle</a:t>
            </a:r>
            <a:r>
              <a:rPr lang="de-AT" dirty="0"/>
              <a:t> </a:t>
            </a:r>
            <a:r>
              <a:rPr lang="de-AT" dirty="0" err="1"/>
              <a:t>here</a:t>
            </a:r>
            <a:endParaRPr dirty="0"/>
          </a:p>
        </p:txBody>
      </p:sp>
      <p:sp>
        <p:nvSpPr>
          <p:cNvPr id="198" name="Google Shape;198;p13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PlatformUptake.eu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E60B6531-5104-4518-8D7E-4EEF0F331E69}"/>
              </a:ext>
            </a:extLst>
          </p:cNvPr>
          <p:cNvSpPr/>
          <p:nvPr/>
        </p:nvSpPr>
        <p:spPr>
          <a:xfrm>
            <a:off x="9932565" y="5244971"/>
            <a:ext cx="1674043" cy="9461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of the </a:t>
            </a:r>
            <a:r>
              <a:rPr lang="it-IT" sz="2000" i="1" dirty="0" err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endParaRPr lang="it-IT" sz="2000" i="1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8">
            <a:extLst>
              <a:ext uri="{FF2B5EF4-FFF2-40B4-BE49-F238E27FC236}">
                <a16:creationId xmlns:a16="http://schemas.microsoft.com/office/drawing/2014/main" id="{3469E8A1-76B1-4235-AE22-4E0C68CDA4D6}"/>
              </a:ext>
            </a:extLst>
          </p:cNvPr>
          <p:cNvSpPr txBox="1"/>
          <p:nvPr/>
        </p:nvSpPr>
        <p:spPr>
          <a:xfrm>
            <a:off x="426000" y="1787358"/>
            <a:ext cx="11180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Please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specify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type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of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cooperation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are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you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looking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for (e.g. investment, software &amp; app development,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implementation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of digital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solutions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for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active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healthy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ageing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upscale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of digital 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solutions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for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older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people etc.).</a:t>
            </a:r>
          </a:p>
        </p:txBody>
      </p:sp>
    </p:spTree>
    <p:extLst>
      <p:ext uri="{BB962C8B-B14F-4D97-AF65-F5344CB8AC3E}">
        <p14:creationId xmlns:p14="http://schemas.microsoft.com/office/powerpoint/2010/main" val="71330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body" idx="1"/>
          </p:nvPr>
        </p:nvSpPr>
        <p:spPr>
          <a:xfrm>
            <a:off x="426000" y="113996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</a:pPr>
            <a:r>
              <a:rPr lang="de-AT" i="1" dirty="0">
                <a:solidFill>
                  <a:srgbClr val="FF0000"/>
                </a:solidFill>
              </a:rPr>
              <a:t>Enter </a:t>
            </a:r>
            <a:r>
              <a:rPr lang="de-AT" i="1" dirty="0" err="1">
                <a:solidFill>
                  <a:srgbClr val="FF0000"/>
                </a:solidFill>
              </a:rPr>
              <a:t>text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here</a:t>
            </a:r>
            <a:r>
              <a:rPr lang="de-AT" i="1" dirty="0">
                <a:solidFill>
                  <a:srgbClr val="FF0000"/>
                </a:solidFill>
              </a:rPr>
              <a:t> (</a:t>
            </a:r>
            <a:r>
              <a:rPr lang="it-IT" i="1" dirty="0">
                <a:solidFill>
                  <a:srgbClr val="FF0000"/>
                </a:solidFill>
              </a:rPr>
              <a:t>max. 500 </a:t>
            </a:r>
            <a:r>
              <a:rPr lang="it-IT" i="1" dirty="0" err="1">
                <a:solidFill>
                  <a:srgbClr val="FF0000"/>
                </a:solidFill>
              </a:rPr>
              <a:t>characters</a:t>
            </a:r>
            <a:r>
              <a:rPr lang="it-IT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None/>
            </a:pPr>
            <a:r>
              <a:rPr lang="en-US" dirty="0"/>
              <a:t>Expertise offer (if applicable)</a:t>
            </a:r>
            <a:endParaRPr dirty="0"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2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de-AT" dirty="0"/>
              <a:t>Enter </a:t>
            </a:r>
            <a:r>
              <a:rPr lang="de-AT" dirty="0" err="1"/>
              <a:t>subtitle</a:t>
            </a:r>
            <a:r>
              <a:rPr lang="de-AT" dirty="0"/>
              <a:t> </a:t>
            </a:r>
            <a:r>
              <a:rPr lang="de-AT" dirty="0" err="1"/>
              <a:t>here</a:t>
            </a:r>
            <a:endParaRPr dirty="0"/>
          </a:p>
        </p:txBody>
      </p:sp>
      <p:sp>
        <p:nvSpPr>
          <p:cNvPr id="198" name="Google Shape;198;p13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PlatformUptake.eu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E60B6531-5104-4518-8D7E-4EEF0F331E69}"/>
              </a:ext>
            </a:extLst>
          </p:cNvPr>
          <p:cNvSpPr/>
          <p:nvPr/>
        </p:nvSpPr>
        <p:spPr>
          <a:xfrm>
            <a:off x="9932565" y="5244971"/>
            <a:ext cx="1674043" cy="9461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of the </a:t>
            </a:r>
            <a:r>
              <a:rPr lang="it-IT" sz="2000" i="1" dirty="0" err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endParaRPr lang="it-IT" sz="2000" i="1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790A9A50-61C9-455D-8312-CDD5DD7A6272}"/>
              </a:ext>
            </a:extLst>
          </p:cNvPr>
          <p:cNvSpPr txBox="1"/>
          <p:nvPr/>
        </p:nvSpPr>
        <p:spPr>
          <a:xfrm>
            <a:off x="426000" y="1787358"/>
            <a:ext cx="1118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Please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specify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your</a:t>
            </a:r>
            <a:r>
              <a:rPr lang="it-IT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field of expertise ( healthcare, home care, community support, public administration, insurance, hardware manufacturing, software/app development etc. ) </a:t>
            </a:r>
          </a:p>
        </p:txBody>
      </p:sp>
    </p:spTree>
    <p:extLst>
      <p:ext uri="{BB962C8B-B14F-4D97-AF65-F5344CB8AC3E}">
        <p14:creationId xmlns:p14="http://schemas.microsoft.com/office/powerpoint/2010/main" val="86498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body" idx="1"/>
          </p:nvPr>
        </p:nvSpPr>
        <p:spPr>
          <a:xfrm>
            <a:off x="426000" y="113996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</a:pPr>
            <a:r>
              <a:rPr lang="de-AT" i="1" dirty="0">
                <a:solidFill>
                  <a:srgbClr val="FF0000"/>
                </a:solidFill>
              </a:rPr>
              <a:t>Enter </a:t>
            </a:r>
            <a:r>
              <a:rPr lang="de-AT" i="1" dirty="0" err="1">
                <a:solidFill>
                  <a:srgbClr val="FF0000"/>
                </a:solidFill>
              </a:rPr>
              <a:t>text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here</a:t>
            </a:r>
            <a:r>
              <a:rPr lang="de-AT" i="1" dirty="0">
                <a:solidFill>
                  <a:srgbClr val="FF0000"/>
                </a:solidFill>
              </a:rPr>
              <a:t> (</a:t>
            </a:r>
            <a:r>
              <a:rPr lang="it-IT" i="1" dirty="0">
                <a:solidFill>
                  <a:srgbClr val="FF0000"/>
                </a:solidFill>
              </a:rPr>
              <a:t>max. 500 </a:t>
            </a:r>
            <a:r>
              <a:rPr lang="it-IT" i="1" dirty="0" err="1">
                <a:solidFill>
                  <a:srgbClr val="FF0000"/>
                </a:solidFill>
              </a:rPr>
              <a:t>characters</a:t>
            </a:r>
            <a:r>
              <a:rPr lang="it-IT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None/>
            </a:pPr>
            <a:r>
              <a:rPr lang="en-US" dirty="0"/>
              <a:t>Contacts</a:t>
            </a:r>
            <a:endParaRPr dirty="0"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2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de-AT" dirty="0"/>
              <a:t>Enter </a:t>
            </a:r>
            <a:r>
              <a:rPr lang="de-AT" dirty="0" err="1"/>
              <a:t>subtitle</a:t>
            </a:r>
            <a:r>
              <a:rPr lang="de-AT" dirty="0"/>
              <a:t> </a:t>
            </a:r>
            <a:r>
              <a:rPr lang="de-AT" dirty="0" err="1"/>
              <a:t>here</a:t>
            </a:r>
            <a:endParaRPr dirty="0"/>
          </a:p>
        </p:txBody>
      </p:sp>
      <p:sp>
        <p:nvSpPr>
          <p:cNvPr id="198" name="Google Shape;198;p13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PlatformUptake.eu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E60B6531-5104-4518-8D7E-4EEF0F331E69}"/>
              </a:ext>
            </a:extLst>
          </p:cNvPr>
          <p:cNvSpPr/>
          <p:nvPr/>
        </p:nvSpPr>
        <p:spPr>
          <a:xfrm>
            <a:off x="9932565" y="5244971"/>
            <a:ext cx="1674043" cy="9461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of the </a:t>
            </a:r>
            <a:r>
              <a:rPr lang="it-IT" sz="2000" i="1" dirty="0" err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endParaRPr lang="it-IT" sz="2000" i="1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9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70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None/>
            </a:pPr>
            <a:endParaRPr/>
          </a:p>
        </p:txBody>
      </p:sp>
      <p:sp>
        <p:nvSpPr>
          <p:cNvPr id="832" name="Google Shape;832;p70"/>
          <p:cNvSpPr txBox="1">
            <a:spLocks noGrp="1"/>
          </p:cNvSpPr>
          <p:nvPr>
            <p:ph type="body" idx="1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endParaRPr/>
          </a:p>
        </p:txBody>
      </p:sp>
      <p:sp>
        <p:nvSpPr>
          <p:cNvPr id="833" name="Google Shape;833;p70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PlatformUptake.eu</a:t>
            </a:r>
            <a:endParaRPr/>
          </a:p>
        </p:txBody>
      </p:sp>
      <p:sp>
        <p:nvSpPr>
          <p:cNvPr id="834" name="Google Shape;834;p70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835" name="Google Shape;835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379" y="1020766"/>
            <a:ext cx="7297242" cy="5472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ct">
  <a:themeElements>
    <a:clrScheme name="PlatformUptake.eu">
      <a:dk1>
        <a:srgbClr val="3C3C3C"/>
      </a:dk1>
      <a:lt1>
        <a:srgbClr val="FFFFFF"/>
      </a:lt1>
      <a:dk2>
        <a:srgbClr val="646464"/>
      </a:dk2>
      <a:lt2>
        <a:srgbClr val="E7E6E6"/>
      </a:lt2>
      <a:accent1>
        <a:srgbClr val="2690AE"/>
      </a:accent1>
      <a:accent2>
        <a:srgbClr val="2690AE"/>
      </a:accent2>
      <a:accent3>
        <a:srgbClr val="0F7297"/>
      </a:accent3>
      <a:accent4>
        <a:srgbClr val="122D67"/>
      </a:accent4>
      <a:accent5>
        <a:srgbClr val="122D67"/>
      </a:accent5>
      <a:accent6>
        <a:srgbClr val="122D67"/>
      </a:accent6>
      <a:hlink>
        <a:srgbClr val="2690AE"/>
      </a:hlink>
      <a:folHlink>
        <a:srgbClr val="F07D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Breitbild</PresentationFormat>
  <Paragraphs>45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Calibri</vt:lpstr>
      <vt:lpstr>Noto Sans Symbols</vt:lpstr>
      <vt:lpstr>Arial</vt:lpstr>
      <vt:lpstr>Project</vt:lpstr>
      <vt:lpstr>Name of organisation</vt:lpstr>
      <vt:lpstr>Description of the organisation</vt:lpstr>
      <vt:lpstr>Cooperation idea (if applicable)</vt:lpstr>
      <vt:lpstr>Expertise request (if applicable)</vt:lpstr>
      <vt:lpstr>Expertise offer (if applicable)</vt:lpstr>
      <vt:lpstr>Contacts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PlatformUptake.eu Project</dc:title>
  <dc:creator>SYNYO</dc:creator>
  <cp:lastModifiedBy>SYNYO</cp:lastModifiedBy>
  <cp:revision>141</cp:revision>
  <dcterms:created xsi:type="dcterms:W3CDTF">2019-05-16T10:14:01Z</dcterms:created>
  <dcterms:modified xsi:type="dcterms:W3CDTF">2021-12-03T15:54:50Z</dcterms:modified>
</cp:coreProperties>
</file>